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67" r:id="rId3"/>
    <p:sldId id="269" r:id="rId4"/>
    <p:sldId id="265" r:id="rId5"/>
    <p:sldId id="257" r:id="rId6"/>
    <p:sldId id="259" r:id="rId7"/>
    <p:sldId id="272" r:id="rId8"/>
    <p:sldId id="260" r:id="rId9"/>
    <p:sldId id="261" r:id="rId10"/>
    <p:sldId id="271" r:id="rId11"/>
    <p:sldId id="262" r:id="rId12"/>
    <p:sldId id="263" r:id="rId13"/>
    <p:sldId id="268" r:id="rId14"/>
    <p:sldId id="258" r:id="rId15"/>
    <p:sldId id="264" r:id="rId16"/>
    <p:sldId id="270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88" y="3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C8B7CE-FE93-46BA-A2FA-C612A3073F75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73BB39-21E3-4BBF-B1FC-248ED34825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3849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73BB39-21E3-4BBF-B1FC-248ED348256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7456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CB351-7BCA-4772-B4CF-795116855349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640C6-2C07-456D-9FF2-2C8E070C7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413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CB351-7BCA-4772-B4CF-795116855349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640C6-2C07-456D-9FF2-2C8E070C7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1169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CB351-7BCA-4772-B4CF-795116855349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640C6-2C07-456D-9FF2-2C8E070C7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625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CB351-7BCA-4772-B4CF-795116855349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640C6-2C07-456D-9FF2-2C8E070C7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1553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CB351-7BCA-4772-B4CF-795116855349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640C6-2C07-456D-9FF2-2C8E070C7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6724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CB351-7BCA-4772-B4CF-795116855349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640C6-2C07-456D-9FF2-2C8E070C7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855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CB351-7BCA-4772-B4CF-795116855349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640C6-2C07-456D-9FF2-2C8E070C7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857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CB351-7BCA-4772-B4CF-795116855349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640C6-2C07-456D-9FF2-2C8E070C7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417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CB351-7BCA-4772-B4CF-795116855349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640C6-2C07-456D-9FF2-2C8E070C7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736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CB351-7BCA-4772-B4CF-795116855349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640C6-2C07-456D-9FF2-2C8E070C7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000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CB351-7BCA-4772-B4CF-795116855349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640C6-2C07-456D-9FF2-2C8E070C7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209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5CB351-7BCA-4772-B4CF-795116855349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1640C6-2C07-456D-9FF2-2C8E070C7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339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1"/>
            <a:ext cx="7772400" cy="1523999"/>
          </a:xfrm>
        </p:spPr>
        <p:txBody>
          <a:bodyPr/>
          <a:lstStyle/>
          <a:p>
            <a:r>
              <a:rPr lang="ar-SA" dirty="0" smtClean="0"/>
              <a:t>كيف نرى الاجسام ؟؟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dirty="0" smtClean="0"/>
              <a:t>إعداد المعلمة : رولا أبو فرحة </a:t>
            </a:r>
          </a:p>
          <a:p>
            <a:r>
              <a:rPr lang="ar-SA" dirty="0" smtClean="0"/>
              <a:t>الصف السابع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8124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وظائف </a:t>
            </a:r>
            <a:r>
              <a:rPr lang="ar-SA" dirty="0" smtClean="0"/>
              <a:t>المخ</a:t>
            </a:r>
            <a:r>
              <a:rPr lang="ar-SA" dirty="0" smtClean="0"/>
              <a:t>-مراجعة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ar-SA" dirty="0" smtClean="0"/>
          </a:p>
          <a:p>
            <a:pPr marL="0" indent="0" algn="r">
              <a:buNone/>
            </a:pPr>
            <a:endParaRPr lang="ar-SA" dirty="0"/>
          </a:p>
          <a:p>
            <a:pPr marL="0" indent="0" algn="r">
              <a:buNone/>
            </a:pPr>
            <a:r>
              <a:rPr lang="ar-SA" dirty="0" smtClean="0"/>
              <a:t>  </a:t>
            </a:r>
            <a:endParaRPr lang="en-US" dirty="0"/>
          </a:p>
        </p:txBody>
      </p:sp>
      <p:pic>
        <p:nvPicPr>
          <p:cNvPr id="2050" name="Picture 2" descr="C:\Users\user\Downloads\٢٠٢٠٠٣٣٠_١٠٥٥٤٧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3150" y="1271587"/>
            <a:ext cx="4457700" cy="431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4898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EC\Desktop\العين\العين 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047749"/>
            <a:ext cx="8924926" cy="4867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0828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ما هي العين ؟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ar-SA" dirty="0" smtClean="0"/>
          </a:p>
          <a:p>
            <a:pPr marL="0" indent="0" algn="r">
              <a:buNone/>
            </a:pPr>
            <a:r>
              <a:rPr lang="ar-SA" dirty="0"/>
              <a:t> </a:t>
            </a:r>
            <a:r>
              <a:rPr lang="ar-SA" dirty="0" smtClean="0"/>
              <a:t>  العين هي عضو يستقبل الضوء ويحولة الى شارات كهربائية عصبية, ولا تتم عملية الرؤيا الا في مركز الابصار في المخ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8124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طبقات العين 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800" y="1752600"/>
            <a:ext cx="2981325" cy="192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3429000" y="1600200"/>
            <a:ext cx="5257800" cy="4525963"/>
          </a:xfrm>
        </p:spPr>
        <p:txBody>
          <a:bodyPr>
            <a:normAutofit fontScale="92500" lnSpcReduction="20000"/>
          </a:bodyPr>
          <a:lstStyle/>
          <a:p>
            <a:pPr marL="0" indent="0" algn="r">
              <a:buNone/>
            </a:pPr>
            <a:endParaRPr lang="ar-SA" dirty="0" smtClean="0"/>
          </a:p>
          <a:p>
            <a:pPr marL="0" indent="0" algn="r">
              <a:buNone/>
            </a:pPr>
            <a:r>
              <a:rPr lang="ar-SA" dirty="0" smtClean="0"/>
              <a:t> :الطبقة الخارجية ( الصلبة ) للحماية </a:t>
            </a:r>
          </a:p>
          <a:p>
            <a:pPr marL="0" indent="0" algn="r">
              <a:buNone/>
            </a:pPr>
            <a:r>
              <a:rPr lang="ar-SA" dirty="0" smtClean="0"/>
              <a:t>الجزرء الامامي منها شفاف ( يسمح بنفاذ الضوء )يسمى القرنية </a:t>
            </a:r>
            <a:endParaRPr lang="ar-SA" dirty="0"/>
          </a:p>
          <a:p>
            <a:pPr marL="0" indent="0" algn="r">
              <a:buNone/>
            </a:pPr>
            <a:r>
              <a:rPr lang="ar-SA" dirty="0" smtClean="0"/>
              <a:t>الطبقة الوسطى ( المشيمية )</a:t>
            </a:r>
          </a:p>
          <a:p>
            <a:pPr marL="0" indent="0" algn="r">
              <a:buNone/>
            </a:pPr>
            <a:r>
              <a:rPr lang="ar-SA" dirty="0" smtClean="0"/>
              <a:t>مزودة بالشعيرات الدموية لتغذية العين كما ان لونها قاتم لتمتص الضوء الزائد الداخل الى العين  </a:t>
            </a:r>
          </a:p>
          <a:p>
            <a:pPr marL="0" indent="0" algn="r">
              <a:buNone/>
            </a:pPr>
            <a:r>
              <a:rPr lang="ar-SA" dirty="0" smtClean="0"/>
              <a:t>الطبقة الداخلية ( الشبكية ) : فيها خلايا حسية تسمى العصي والمخاريط تستقبل الضوء وتحوله الى شارات كهربائية لاستكمال عملية الرؤيا في المخ  </a:t>
            </a:r>
          </a:p>
          <a:p>
            <a:pPr marL="0" indent="0" algn="r">
              <a:buNone/>
            </a:pPr>
            <a:endParaRPr lang="ar-SA" dirty="0" smtClean="0"/>
          </a:p>
          <a:p>
            <a:pPr marL="0" indent="0" algn="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2877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أجزاء العين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r">
              <a:buNone/>
            </a:pPr>
            <a:r>
              <a:rPr lang="ar-SA" dirty="0" smtClean="0"/>
              <a:t>في كل طبقة من طبقات العين أجزاء يقوم كل منها بوظيفة معينة لحصول الرؤيا .</a:t>
            </a:r>
          </a:p>
          <a:p>
            <a:pPr marL="0" indent="0" algn="r">
              <a:buNone/>
            </a:pPr>
            <a:r>
              <a:rPr lang="ar-SA" dirty="0" smtClean="0"/>
              <a:t>1- القرنية </a:t>
            </a:r>
          </a:p>
          <a:p>
            <a:pPr marL="0" indent="0" algn="r">
              <a:buNone/>
            </a:pPr>
            <a:r>
              <a:rPr lang="ar-SA" dirty="0" smtClean="0"/>
              <a:t>2- القزحية </a:t>
            </a:r>
          </a:p>
          <a:p>
            <a:pPr marL="0" indent="0" algn="r">
              <a:buNone/>
            </a:pPr>
            <a:r>
              <a:rPr lang="ar-SA" dirty="0" smtClean="0"/>
              <a:t>3- فتحة البؤبؤ( الحدقة ) </a:t>
            </a:r>
          </a:p>
          <a:p>
            <a:pPr marL="0" indent="0" algn="r">
              <a:buNone/>
            </a:pPr>
            <a:r>
              <a:rPr lang="ar-SA" dirty="0" smtClean="0"/>
              <a:t>4- التجويف الامامي وبداخله السائل ( المائي )</a:t>
            </a:r>
          </a:p>
          <a:p>
            <a:pPr marL="0" indent="0" algn="r">
              <a:buNone/>
            </a:pPr>
            <a:r>
              <a:rPr lang="ar-SA" dirty="0" smtClean="0"/>
              <a:t>5- العدسة البلورية </a:t>
            </a:r>
          </a:p>
          <a:p>
            <a:pPr marL="0" indent="0" algn="r">
              <a:buNone/>
            </a:pPr>
            <a:r>
              <a:rPr lang="ar-SA" dirty="0" smtClean="0"/>
              <a:t> 6-التجويف الخلفي وبداخله السائل ( الزجاجي )</a:t>
            </a:r>
          </a:p>
          <a:p>
            <a:pPr marL="0" indent="0" algn="r">
              <a:buNone/>
            </a:pPr>
            <a:r>
              <a:rPr lang="ar-SA" dirty="0" smtClean="0"/>
              <a:t>7- الشبكية </a:t>
            </a:r>
          </a:p>
          <a:p>
            <a:pPr marL="0" indent="0" algn="r">
              <a:buNone/>
            </a:pPr>
            <a:r>
              <a:rPr lang="ar-SA" dirty="0" smtClean="0"/>
              <a:t>8- العصب البصري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7284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457200"/>
            <a:ext cx="4876800" cy="900113"/>
          </a:xfrm>
        </p:spPr>
        <p:txBody>
          <a:bodyPr/>
          <a:lstStyle/>
          <a:p>
            <a:r>
              <a:rPr lang="ar-SA" dirty="0" smtClean="0"/>
              <a:t>أجزاء العين </a:t>
            </a:r>
            <a:endParaRPr lang="en-US" dirty="0"/>
          </a:p>
        </p:txBody>
      </p:sp>
      <p:pic>
        <p:nvPicPr>
          <p:cNvPr id="1026" name="Picture 2" descr="C:\Users\ADEC\Desktop\العين 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0725" y="1752600"/>
            <a:ext cx="4769737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93879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القرنية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ar-SA" dirty="0" smtClean="0"/>
          </a:p>
          <a:p>
            <a:pPr marL="0" indent="0" algn="r">
              <a:buNone/>
            </a:pPr>
            <a:r>
              <a:rPr lang="ar-SA" dirty="0"/>
              <a:t> </a:t>
            </a:r>
            <a:r>
              <a:rPr lang="ar-SA" dirty="0" smtClean="0"/>
              <a:t>وهي الجزء الشفاف الموجود في مقدمة العين </a:t>
            </a:r>
          </a:p>
          <a:p>
            <a:pPr marL="0" indent="0" algn="r">
              <a:buNone/>
            </a:pPr>
            <a:r>
              <a:rPr lang="ar-SA" dirty="0" smtClean="0"/>
              <a:t>ووظيفته حماية الاجزاء الداخلية للعين من الغبار والجراثيم ودخول اي جسم غريب .</a:t>
            </a:r>
          </a:p>
          <a:p>
            <a:pPr marL="0" indent="0" algn="r">
              <a:buNone/>
            </a:pPr>
            <a:r>
              <a:rPr lang="ar-SA" dirty="0" smtClean="0"/>
              <a:t>مزودة بالشعيرات الدموية والاعصاب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487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القزحية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ar-SA" dirty="0" smtClean="0"/>
          </a:p>
          <a:p>
            <a:pPr marL="0" indent="0" algn="r">
              <a:buNone/>
            </a:pPr>
            <a:r>
              <a:rPr lang="ar-SA" smtClean="0"/>
              <a:t>القرص الدائري الملون في مقدمة العين ويتكون من عضلات تنقبض وتنبسط لتتحكم باتساع فتحة توجد وسطها .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231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الحدقة ( بؤبؤ العين )</a:t>
            </a:r>
            <a:endParaRPr lang="en-US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idx="1"/>
          </p:nvPr>
        </p:nvSpPr>
        <p:spPr>
          <a:xfrm>
            <a:off x="1676400" y="1752600"/>
            <a:ext cx="5486400" cy="2667000"/>
          </a:xfrm>
        </p:spPr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1792288" y="228600"/>
            <a:ext cx="5486400" cy="762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6" name="Picture 2" descr="C:\Users\ADEC\Desktop\العين 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2438400"/>
            <a:ext cx="3086100" cy="180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3847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العدسة البلورية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ar-SA" dirty="0" smtClean="0"/>
          </a:p>
          <a:p>
            <a:pPr marL="0" indent="0" algn="r">
              <a:buNone/>
            </a:pPr>
            <a:r>
              <a:rPr lang="ar-SA" dirty="0" smtClean="0"/>
              <a:t>تشبه العدسة المحدبة في شكلها وآدائها فهي تقوم بتجميع الاشعة الضوئية الداخلة الى العين قبل وصولها للشبكية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7029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التجويفان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/>
          <a:lstStyle/>
          <a:p>
            <a:pPr marL="0" indent="0" algn="r">
              <a:buNone/>
            </a:pPr>
            <a:endParaRPr lang="ar-SA" dirty="0" smtClean="0"/>
          </a:p>
          <a:p>
            <a:pPr marL="0" indent="0" algn="r">
              <a:buNone/>
            </a:pPr>
            <a:r>
              <a:rPr lang="ar-SA" dirty="0" smtClean="0"/>
              <a:t>أحدهما في الامام بين القزحية والعدسة البلوريه وهو مملوء بسائل شفاف مائي يسمى السائل المائي </a:t>
            </a:r>
          </a:p>
          <a:p>
            <a:pPr marL="0" indent="0" algn="r">
              <a:buNone/>
            </a:pPr>
            <a:r>
              <a:rPr lang="ar-SA" dirty="0" smtClean="0"/>
              <a:t>والثاني بين العدسة والشبكية وهو مملوء بسائل يسمى السائل الزجاجي .</a:t>
            </a:r>
          </a:p>
          <a:p>
            <a:pPr marL="0" indent="0" algn="r">
              <a:buNone/>
            </a:pPr>
            <a:r>
              <a:rPr lang="ar-SA" dirty="0" smtClean="0"/>
              <a:t>التجويفان والسائلان بداخلهما 1-يزودان العين بالرطوبة </a:t>
            </a:r>
          </a:p>
          <a:p>
            <a:pPr marL="0" indent="0" algn="r">
              <a:buNone/>
            </a:pPr>
            <a:r>
              <a:rPr lang="ar-SA" dirty="0" smtClean="0"/>
              <a:t>2-يعطيان للعين شكلها الكروي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2125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الشبكية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343401"/>
          </a:xfrm>
        </p:spPr>
        <p:txBody>
          <a:bodyPr>
            <a:normAutofit fontScale="92500" lnSpcReduction="20000"/>
          </a:bodyPr>
          <a:lstStyle/>
          <a:p>
            <a:pPr marL="0" indent="0" algn="r">
              <a:buNone/>
            </a:pPr>
            <a:endParaRPr lang="en-US" smtClean="0"/>
          </a:p>
          <a:p>
            <a:pPr marL="0" indent="0" algn="r">
              <a:buNone/>
            </a:pPr>
            <a:r>
              <a:rPr lang="ar-SA" smtClean="0"/>
              <a:t> يوجد نوعين من الخلايا الموجودة في الشبكية التي تستقبل الاشعة الضوئية </a:t>
            </a:r>
          </a:p>
          <a:p>
            <a:pPr marL="0" indent="0" algn="r">
              <a:buNone/>
            </a:pPr>
            <a:r>
              <a:rPr lang="ar-SA" smtClean="0"/>
              <a:t>  1- العصي : تتأثر بالضوء الخافت </a:t>
            </a:r>
          </a:p>
          <a:p>
            <a:pPr marL="0" indent="0" algn="r">
              <a:buNone/>
            </a:pPr>
            <a:r>
              <a:rPr lang="ar-SA" smtClean="0"/>
              <a:t>فتميز الابيض والاسود</a:t>
            </a:r>
          </a:p>
          <a:p>
            <a:pPr marL="0" indent="0" algn="r">
              <a:buNone/>
            </a:pPr>
            <a:r>
              <a:rPr lang="ar-SA" smtClean="0"/>
              <a:t>  2- المخاريط : تعمل في الضوء </a:t>
            </a:r>
          </a:p>
          <a:p>
            <a:pPr marL="0" indent="0" algn="r">
              <a:buNone/>
            </a:pPr>
            <a:r>
              <a:rPr lang="ar-SA" smtClean="0"/>
              <a:t>القوي وتميز الالوان </a:t>
            </a:r>
          </a:p>
          <a:p>
            <a:pPr marL="0" indent="0" algn="r">
              <a:buNone/>
            </a:pPr>
            <a:r>
              <a:rPr lang="ar-SA" smtClean="0"/>
              <a:t> شكلها يشبه العصي أما المخاريط </a:t>
            </a:r>
          </a:p>
          <a:p>
            <a:pPr marL="0" indent="0" algn="r">
              <a:buNone/>
            </a:pPr>
            <a:r>
              <a:rPr lang="ar-SA" smtClean="0"/>
              <a:t>شكلها مخروطي </a:t>
            </a:r>
            <a:endParaRPr lang="en-US" dirty="0"/>
          </a:p>
        </p:txBody>
      </p:sp>
      <p:pic>
        <p:nvPicPr>
          <p:cNvPr id="2050" name="Picture 2" descr="C:\Users\ADEC\Desktop\العين 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895600"/>
            <a:ext cx="2733675" cy="3324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382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كيف نرى الاجسام 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3194" y="2055561"/>
            <a:ext cx="4017612" cy="3615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7184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كيف نرى الاجسام ؟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marL="0" indent="0" algn="r">
              <a:buNone/>
            </a:pPr>
            <a:endParaRPr lang="ar-SA" dirty="0"/>
          </a:p>
          <a:p>
            <a:pPr marL="0" indent="0" algn="r">
              <a:buNone/>
            </a:pPr>
            <a:r>
              <a:rPr lang="ar-SA" dirty="0"/>
              <a:t> </a:t>
            </a:r>
            <a:r>
              <a:rPr lang="ar-SA" dirty="0" smtClean="0"/>
              <a:t>  1- يدخل الضوء المنعكس عن الجسم عبر العين مخترقا القرنية الشفافة </a:t>
            </a:r>
          </a:p>
          <a:p>
            <a:pPr marL="0" indent="0" algn="r">
              <a:buNone/>
            </a:pPr>
            <a:r>
              <a:rPr lang="ar-SA" dirty="0"/>
              <a:t> </a:t>
            </a:r>
            <a:r>
              <a:rPr lang="ar-SA" dirty="0" smtClean="0"/>
              <a:t> 2-</a:t>
            </a:r>
            <a:r>
              <a:rPr lang="ar-SA" dirty="0" smtClean="0"/>
              <a:t> ومن ثم عبر الحدقة ليصل الى العدسة التي تقوم بتجميع الضوء وتوجيهه نحو البقعة الصفراء في الشبكية بحيث يتكون عليها خيال مصغر ومقلوب </a:t>
            </a:r>
          </a:p>
          <a:p>
            <a:pPr marL="0" indent="0" algn="r">
              <a:buNone/>
            </a:pPr>
            <a:r>
              <a:rPr lang="ar-SA" dirty="0"/>
              <a:t> </a:t>
            </a:r>
            <a:r>
              <a:rPr lang="ar-SA" dirty="0" smtClean="0"/>
              <a:t> 3- </a:t>
            </a:r>
            <a:r>
              <a:rPr lang="ar-SA" dirty="0" smtClean="0"/>
              <a:t>وتستجيب خلايا الشبكية (العصي والمخاريط ) للضوء وتحوله الى شارات كهربائية عصبية , والتي يحملها العصب البصري المتصل بالشبكية ويوجهها نحو المخ </a:t>
            </a:r>
          </a:p>
          <a:p>
            <a:pPr marL="0" indent="0" algn="r">
              <a:buNone/>
            </a:pPr>
            <a:r>
              <a:rPr lang="ar-SA" dirty="0" smtClean="0"/>
              <a:t>  4- ليقوم المخ بتحويل الاشارات الى صورمعتدلة للاجسام 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80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1889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384</Words>
  <Application>Microsoft Office PowerPoint</Application>
  <PresentationFormat>On-screen Show (4:3)</PresentationFormat>
  <Paragraphs>63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كيف نرى الاجسام ؟؟</vt:lpstr>
      <vt:lpstr>وظائف المخ-مراجعة </vt:lpstr>
      <vt:lpstr>PowerPoint Presentation</vt:lpstr>
      <vt:lpstr>ما هي العين ؟</vt:lpstr>
      <vt:lpstr>طبقات العين </vt:lpstr>
      <vt:lpstr>أجزاء العين </vt:lpstr>
      <vt:lpstr>أجزاء العين </vt:lpstr>
      <vt:lpstr>القرنية </vt:lpstr>
      <vt:lpstr>القزحية </vt:lpstr>
      <vt:lpstr>الحدقة ( بؤبؤ العين )</vt:lpstr>
      <vt:lpstr>العدسة البلورية </vt:lpstr>
      <vt:lpstr>التجويفان </vt:lpstr>
      <vt:lpstr>الشبكية </vt:lpstr>
      <vt:lpstr>كيف نرى الاجسام </vt:lpstr>
      <vt:lpstr>كيف نرى الاجسام ؟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كيف نرى الاجسام ؟؟</dc:title>
  <dc:creator>ADEC</dc:creator>
  <cp:lastModifiedBy>user</cp:lastModifiedBy>
  <cp:revision>48</cp:revision>
  <dcterms:created xsi:type="dcterms:W3CDTF">2020-03-25T16:35:14Z</dcterms:created>
  <dcterms:modified xsi:type="dcterms:W3CDTF">2020-04-02T14:22:40Z</dcterms:modified>
</cp:coreProperties>
</file>