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148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799E1F3-331B-4D24-B75D-1EA1EF307597}" type="datetimeFigureOut">
              <a:rPr lang="ar-SA" smtClean="0"/>
              <a:t>25/10/1441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1C10E1-F675-49B0-BD20-D9A42E1176DD}" type="slidenum">
              <a:rPr lang="ar-SA" smtClean="0"/>
              <a:t>‹#›</a:t>
            </a:fld>
            <a:endParaRPr lang="ar-S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019" y="157652"/>
            <a:ext cx="8229600" cy="19863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/>
          </a:bodyPr>
          <a:lstStyle/>
          <a:p>
            <a:pPr algn="ctr"/>
            <a:r>
              <a:rPr lang="ar-SA" sz="4000" dirty="0"/>
              <a:t>المأمونية الثانوية للبنات </a:t>
            </a:r>
          </a:p>
          <a:p>
            <a:pPr algn="ctr"/>
            <a:r>
              <a:rPr lang="ar-SA" sz="4000" dirty="0"/>
              <a:t>المبحث : اجتماعيات</a:t>
            </a:r>
          </a:p>
          <a:p>
            <a:pPr algn="ctr"/>
            <a:r>
              <a:rPr lang="ar-SA" sz="4000" dirty="0"/>
              <a:t>للصف العاشر الأساسي</a:t>
            </a:r>
            <a:endParaRPr lang="en-US" sz="4000" dirty="0"/>
          </a:p>
        </p:txBody>
      </p:sp>
      <p:pic>
        <p:nvPicPr>
          <p:cNvPr id="4" name="صورة 4" descr="https://scontent.fsdv3-1.fna.fbcdn.net/v/t1.0-1/c66.66.828.828a/s160x160/1016336_1385544181659677_1552750442_n.jpg?_nc_cat=110&amp;_nc_ht=scontent.fsdv3-1.fna&amp;oh=d79d26e717fba0e296685e284be76981&amp;oe=5CDD9C1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7"/>
            <a:ext cx="4392488" cy="191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1708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872207"/>
          </a:xfrm>
        </p:spPr>
        <p:txBody>
          <a:bodyPr>
            <a:normAutofit/>
          </a:bodyPr>
          <a:lstStyle/>
          <a:p>
            <a:r>
              <a:rPr lang="ar-SA" dirty="0"/>
              <a:t>الوحدة السابعة </a:t>
            </a:r>
            <a:br>
              <a:rPr lang="ar-SA" dirty="0"/>
            </a:br>
            <a:r>
              <a:rPr lang="ar-SA" dirty="0"/>
              <a:t>الدرس الثاني</a:t>
            </a:r>
            <a:br>
              <a:rPr lang="ar-SA" dirty="0"/>
            </a:br>
            <a:r>
              <a:rPr lang="ar-SA" dirty="0"/>
              <a:t>الزراعة في فلسطين 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>
                <a:solidFill>
                  <a:schemeClr val="tx1"/>
                </a:solidFill>
              </a:rPr>
              <a:t> </a:t>
            </a:r>
          </a:p>
          <a:p>
            <a:r>
              <a:rPr lang="ar-SA" dirty="0">
                <a:solidFill>
                  <a:schemeClr val="tx1"/>
                </a:solidFill>
              </a:rPr>
              <a:t>العاشر الاساسي </a:t>
            </a:r>
          </a:p>
        </p:txBody>
      </p:sp>
    </p:spTree>
    <p:extLst>
      <p:ext uri="{BB962C8B-B14F-4D97-AF65-F5344CB8AC3E}">
        <p14:creationId xmlns:p14="http://schemas.microsoft.com/office/powerpoint/2010/main" val="96041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اهمية الزراعة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2966"/>
          </a:xfrm>
        </p:spPr>
        <p:txBody>
          <a:bodyPr/>
          <a:lstStyle/>
          <a:p>
            <a:r>
              <a:rPr lang="ar-SA" dirty="0"/>
              <a:t>تنتج اهمية الزراعة في فلسطين فهي مصدر للغذاء النباتي والحيواني . </a:t>
            </a:r>
          </a:p>
          <a:p>
            <a:r>
              <a:rPr lang="ar-SA" dirty="0"/>
              <a:t>تسهم في تشغيل 48 الف عامل . </a:t>
            </a:r>
          </a:p>
          <a:p>
            <a:pPr marL="0" indent="0">
              <a:buNone/>
            </a:pPr>
            <a:endParaRPr lang="ar-SA" dirty="0"/>
          </a:p>
          <a:p>
            <a:r>
              <a:rPr lang="ar-SA" dirty="0"/>
              <a:t>تشكل المحاصيل الزراعية مواد تقوم فيها الزراعات الغذائية.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27559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51834"/>
            <a:ext cx="3312368" cy="19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49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/>
              <a:t>ادوات زراعية قديمة استخدمها الفلاح الفلسطيني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737" y="1344188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429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23" y="1344188"/>
            <a:ext cx="18573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97326"/>
            <a:ext cx="199279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98252"/>
            <a:ext cx="308667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324" y="414380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7476423" y="6009681"/>
            <a:ext cx="984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/>
              <a:t>منخل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883125" y="6055847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/>
              <a:t>محراث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762234" y="6009681"/>
            <a:ext cx="18036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/>
              <a:t>معاصر الزيتون </a:t>
            </a:r>
          </a:p>
        </p:txBody>
      </p:sp>
    </p:spTree>
    <p:extLst>
      <p:ext uri="{BB962C8B-B14F-4D97-AF65-F5344CB8AC3E}">
        <p14:creationId xmlns:p14="http://schemas.microsoft.com/office/powerpoint/2010/main" val="310072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انماط الزراعة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000" dirty="0"/>
              <a:t>الزراعة البعلية :تعتمد على مياه الامطار تسود في جبال فلسطين. </a:t>
            </a:r>
          </a:p>
          <a:p>
            <a:endParaRPr lang="ar-SA" sz="2800" dirty="0"/>
          </a:p>
          <a:p>
            <a:endParaRPr lang="ar-SA" sz="2800" dirty="0"/>
          </a:p>
          <a:p>
            <a:r>
              <a:rPr lang="ar-SA" dirty="0"/>
              <a:t>فاهم محاصيلها </a:t>
            </a:r>
          </a:p>
          <a:p>
            <a:r>
              <a:rPr lang="ar-SA" dirty="0"/>
              <a:t>الحبوب - البقوليات – القثائيات وبالإضافة الى اشجار مثمرة.</a:t>
            </a:r>
          </a:p>
          <a:p>
            <a:endParaRPr lang="ar-SA" dirty="0"/>
          </a:p>
          <a:p>
            <a:r>
              <a:rPr lang="ar-SA" dirty="0"/>
              <a:t>الزراعة البعلية غير ثابتة الانتاجية بسبب تذبذب كمية الامطار من عام لأخر .</a:t>
            </a:r>
          </a:p>
          <a:p>
            <a:pPr marL="0" indent="0">
              <a:buNone/>
            </a:pPr>
            <a:r>
              <a:rPr lang="ar-SA" dirty="0"/>
              <a:t> </a:t>
            </a:r>
          </a:p>
          <a:p>
            <a:endParaRPr lang="ar-S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1" y="2060848"/>
            <a:ext cx="333004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683714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انماط الزراعة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/>
              <a:t>الزراعة المروية: هي الزراعة التي تعتمد على ري المزروعات باستخدام المياه الجوفية او مياه الانهار والينابيع تسود في سهول فلسطين ومنطقة الاغوار اهم محاصيلها القطن –الخضروات والحمضيات ... </a:t>
            </a:r>
          </a:p>
          <a:p>
            <a:r>
              <a:rPr lang="ar-SA" sz="2400" dirty="0"/>
              <a:t>تمتاز الزراعة المروية انها تمارس على مدار العام وانتاجها ثابتة ومرتفعة .  </a:t>
            </a:r>
          </a:p>
          <a:p>
            <a:endParaRPr lang="ar-SA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35" y="3434358"/>
            <a:ext cx="288912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434358"/>
            <a:ext cx="26289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11353"/>
            <a:ext cx="2143125" cy="175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6876256" y="5301208"/>
            <a:ext cx="129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dirty="0"/>
              <a:t>زراعة القطن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3923928" y="5288052"/>
            <a:ext cx="19594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dirty="0"/>
              <a:t>زراعة الخضراوات والحمضيات 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649142" y="5346109"/>
            <a:ext cx="1850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dirty="0"/>
              <a:t>الزراعة المروية </a:t>
            </a:r>
          </a:p>
        </p:txBody>
      </p:sp>
    </p:spTree>
    <p:extLst>
      <p:ext uri="{BB962C8B-B14F-4D97-AF65-F5344CB8AC3E}">
        <p14:creationId xmlns:p14="http://schemas.microsoft.com/office/powerpoint/2010/main" val="1027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انواع الزراعة وفق الوسائل المستخدمة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dirty="0"/>
              <a:t>الزراعة التقليدية : تمتاز ببساطة الادوات المستخدمة، الهدف منها سد الحاجة .  </a:t>
            </a:r>
          </a:p>
          <a:p>
            <a:endParaRPr lang="ar-SA" dirty="0"/>
          </a:p>
          <a:p>
            <a:r>
              <a:rPr lang="ar-SA" sz="2400" dirty="0"/>
              <a:t>الزراعة الحديثة: تمتاز باستخدام الادوات والأساليب الزراعية واتباع الدورات الزراعية والزراعة في البيوت البلاستيكية واستخدام الاسمنت والمبيدات الحشرية.</a:t>
            </a:r>
          </a:p>
          <a:p>
            <a:r>
              <a:rPr lang="ar-SA" sz="2400" dirty="0"/>
              <a:t> تمتاز هذه الزراعة بارتفاع الانتاجية الهدف منها سد الحاجة والتصدير للخارج .  </a:t>
            </a:r>
          </a:p>
          <a:p>
            <a:pPr marL="0" indent="0">
              <a:buNone/>
            </a:pPr>
            <a:endParaRPr lang="ar-SA" sz="2400" dirty="0"/>
          </a:p>
          <a:p>
            <a:endParaRPr lang="ar-S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781" y="4264240"/>
            <a:ext cx="260985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6476022" y="5704400"/>
            <a:ext cx="16273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/>
              <a:t>الزراعة التقليدية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8025"/>
            <a:ext cx="31051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312149" y="5704400"/>
            <a:ext cx="15488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dirty="0"/>
              <a:t>الزراعة الحديثة </a:t>
            </a:r>
          </a:p>
        </p:txBody>
      </p:sp>
    </p:spTree>
    <p:extLst>
      <p:ext uri="{BB962C8B-B14F-4D97-AF65-F5344CB8AC3E}">
        <p14:creationId xmlns:p14="http://schemas.microsoft.com/office/powerpoint/2010/main" val="36952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اهم المحاصيل الزراعية والثروة الحيوانية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محاصيل المناطق الساحلية : مثل الحمضيات ، الفواكه ، الخضروات ، القطن ، الزهور 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28" y="249289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09" y="2331505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951" y="2422152"/>
            <a:ext cx="2016224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13" y="4524003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9" y="4394809"/>
            <a:ext cx="2116622" cy="173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51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اهم المحاصيل الزراعية والثروة الحيوانية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r>
              <a:rPr lang="ar-SA" dirty="0"/>
              <a:t>محاصيل المناطق الجبلية : منها الزيتون ، الكروم ، اللوزيات ، الحبوب ، التفاحيات 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2637158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40249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94334"/>
            <a:ext cx="2339479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881" y="4780283"/>
            <a:ext cx="31051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13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اهم المحاصيل الزراعية والثروة الحيوانية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محاصيل الغور : الموز، النخيل ، القطن ، الخضروات ، الحمضيات 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8921"/>
            <a:ext cx="184785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564904"/>
            <a:ext cx="310515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383" y="4149080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471" y="2564904"/>
            <a:ext cx="201771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89" y="4480769"/>
            <a:ext cx="2318545" cy="154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32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اهم المحاصيل الزراعية والثروة الحيوانية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يربى في فلسطين عدد من الحيوانات كالأغنام، الابقار ، الماعز ، الدواجن . </a:t>
            </a:r>
          </a:p>
          <a:p>
            <a:endParaRPr lang="ar-S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927" y="2596243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5" y="2596243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990" y="425681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00" y="4256810"/>
            <a:ext cx="28479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11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اهم المحاصيل الزراعية والثروة الحيوانية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وهنالك ثروة سمكية في مناطق الساحل الفلسطيني... </a:t>
            </a:r>
          </a:p>
          <a:p>
            <a:endParaRPr lang="ar-SA" sz="2800" dirty="0"/>
          </a:p>
          <a:p>
            <a:endParaRPr lang="ar-SA" sz="2800" dirty="0"/>
          </a:p>
          <a:p>
            <a:endParaRPr lang="ar-SA" sz="2800" dirty="0"/>
          </a:p>
          <a:p>
            <a:r>
              <a:rPr lang="ar-SA" sz="2800" dirty="0"/>
              <a:t>تربى فيها {اسماك المشط ، سلطان ابراهيم السردين} </a:t>
            </a:r>
          </a:p>
          <a:p>
            <a:endParaRPr lang="ar-SA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273630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4908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14908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44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مشاكل تواجه الزراعة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/>
              <a:t>مشاكل بيئة : مثل ظروف الجفاف بسبب تذبذب كمية الامطار.  </a:t>
            </a:r>
          </a:p>
          <a:p>
            <a:endParaRPr lang="ar-SA" sz="2800" dirty="0"/>
          </a:p>
          <a:p>
            <a:r>
              <a:rPr lang="ar-SA" sz="2800" dirty="0"/>
              <a:t>انجراف التربة ، التوسع العمراني ، تلوث التربة بالمياه العادمة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558" y="378157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01" y="3711261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17032"/>
            <a:ext cx="2162086" cy="187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695387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مشاكل تواجه الزراعة في فلسطين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3200" dirty="0"/>
              <a:t>مشاكل اقتصادية : مثل ارتفاع اسعار مستلزمات الزراعة {الاشتال، المياه، البذور، الات، خدمات بيطرية ومبيدات حشريه} . </a:t>
            </a:r>
          </a:p>
        </p:txBody>
      </p:sp>
    </p:spTree>
    <p:extLst>
      <p:ext uri="{BB962C8B-B14F-4D97-AF65-F5344CB8AC3E}">
        <p14:creationId xmlns:p14="http://schemas.microsoft.com/office/powerpoint/2010/main" val="341813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غماء">
  <a:themeElements>
    <a:clrScheme name="غماء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غماء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147</TotalTime>
  <Words>376</Words>
  <Application>Microsoft Office PowerPoint</Application>
  <PresentationFormat>‫הצגה על המסך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7" baseType="lpstr">
      <vt:lpstr>Arial</vt:lpstr>
      <vt:lpstr>Tw Cen MT</vt:lpstr>
      <vt:lpstr>غماء</vt:lpstr>
      <vt:lpstr>מצגת של PowerPoint‏</vt:lpstr>
      <vt:lpstr>الوحدة السابعة  الدرس الثاني الزراعة في فلسطين </vt:lpstr>
      <vt:lpstr>اهمية الزراعة في فلسطين </vt:lpstr>
      <vt:lpstr>ادوات زراعية قديمة استخدمها الفلاح الفلسطيني </vt:lpstr>
      <vt:lpstr>انماط الزراعة في فلسطين </vt:lpstr>
      <vt:lpstr>انماط الزراعة في فلسطين </vt:lpstr>
      <vt:lpstr>انواع الزراعة وفق الوسائل المستخدمة </vt:lpstr>
      <vt:lpstr>اهم المحاصيل الزراعية والثروة الحيوانية في فلسطين </vt:lpstr>
      <vt:lpstr>اهم المحاصيل الزراعية والثروة الحيوانية في فلسطين </vt:lpstr>
      <vt:lpstr>اهم المحاصيل الزراعية والثروة الحيوانية في فلسطين </vt:lpstr>
      <vt:lpstr>اهم المحاصيل الزراعية والثروة الحيوانية في فلسطين </vt:lpstr>
      <vt:lpstr>اهم المحاصيل الزراعية والثروة الحيوانية في فلسطين </vt:lpstr>
      <vt:lpstr>مشاكل تواجه الزراعة في فلسطين </vt:lpstr>
      <vt:lpstr>مشاكل تواجه الزراعة في فلسطين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الوحدة السابعة  الدرس الثاني الزراعة في فلسطين</dc:title>
  <dc:creator>dell</dc:creator>
  <cp:lastModifiedBy>באסל דלאשה</cp:lastModifiedBy>
  <cp:revision>21</cp:revision>
  <dcterms:created xsi:type="dcterms:W3CDTF">2020-03-17T18:21:17Z</dcterms:created>
  <dcterms:modified xsi:type="dcterms:W3CDTF">2020-06-16T08:15:41Z</dcterms:modified>
</cp:coreProperties>
</file>